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2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90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2" r:id="rId21"/>
    <p:sldId id="293" r:id="rId22"/>
    <p:sldId id="294" r:id="rId23"/>
    <p:sldId id="291" r:id="rId24"/>
    <p:sldId id="269" r:id="rId25"/>
    <p:sldId id="270" r:id="rId26"/>
    <p:sldId id="273" r:id="rId27"/>
    <p:sldId id="263" r:id="rId28"/>
    <p:sldId id="264" r:id="rId29"/>
    <p:sldId id="265" r:id="rId30"/>
    <p:sldId id="271" r:id="rId31"/>
    <p:sldId id="266" r:id="rId32"/>
    <p:sldId id="267" r:id="rId33"/>
    <p:sldId id="272" r:id="rId34"/>
    <p:sldId id="274" r:id="rId3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752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7E86-08E0-4871-ACA3-CD9813E4EF36}" type="datetimeFigureOut">
              <a:rPr lang="es-ES" smtClean="0"/>
              <a:pPr/>
              <a:t>19/03/2017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DBB2-599D-4E67-B254-9C2338D2F44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7E86-08E0-4871-ACA3-CD9813E4EF36}" type="datetimeFigureOut">
              <a:rPr lang="es-ES" smtClean="0"/>
              <a:pPr/>
              <a:t>19/03/2017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DBB2-599D-4E67-B254-9C2338D2F44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7E86-08E0-4871-ACA3-CD9813E4EF36}" type="datetimeFigureOut">
              <a:rPr lang="es-ES" smtClean="0"/>
              <a:pPr/>
              <a:t>19/03/2017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DBB2-599D-4E67-B254-9C2338D2F44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7E86-08E0-4871-ACA3-CD9813E4EF36}" type="datetimeFigureOut">
              <a:rPr lang="es-ES" smtClean="0"/>
              <a:pPr/>
              <a:t>19/03/2017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DBB2-599D-4E67-B254-9C2338D2F44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7E86-08E0-4871-ACA3-CD9813E4EF36}" type="datetimeFigureOut">
              <a:rPr lang="es-ES" smtClean="0"/>
              <a:pPr/>
              <a:t>19/03/2017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DBB2-599D-4E67-B254-9C2338D2F44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7E86-08E0-4871-ACA3-CD9813E4EF36}" type="datetimeFigureOut">
              <a:rPr lang="es-ES" smtClean="0"/>
              <a:pPr/>
              <a:t>19/03/2017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DBB2-599D-4E67-B254-9C2338D2F44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7E86-08E0-4871-ACA3-CD9813E4EF36}" type="datetimeFigureOut">
              <a:rPr lang="es-ES" smtClean="0"/>
              <a:pPr/>
              <a:t>19/03/2017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DBB2-599D-4E67-B254-9C2338D2F44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7E86-08E0-4871-ACA3-CD9813E4EF36}" type="datetimeFigureOut">
              <a:rPr lang="es-ES" smtClean="0"/>
              <a:pPr/>
              <a:t>19/03/2017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DBB2-599D-4E67-B254-9C2338D2F44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7E86-08E0-4871-ACA3-CD9813E4EF36}" type="datetimeFigureOut">
              <a:rPr lang="es-ES" smtClean="0"/>
              <a:pPr/>
              <a:t>19/03/2017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DBB2-599D-4E67-B254-9C2338D2F44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7E86-08E0-4871-ACA3-CD9813E4EF36}" type="datetimeFigureOut">
              <a:rPr lang="es-ES" smtClean="0"/>
              <a:pPr/>
              <a:t>19/03/2017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DBB2-599D-4E67-B254-9C2338D2F44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7E86-08E0-4871-ACA3-CD9813E4EF36}" type="datetimeFigureOut">
              <a:rPr lang="es-ES" smtClean="0"/>
              <a:pPr/>
              <a:t>19/03/2017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DBB2-599D-4E67-B254-9C2338D2F44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47E86-08E0-4871-ACA3-CD9813E4EF36}" type="datetimeFigureOut">
              <a:rPr lang="es-ES" smtClean="0"/>
              <a:pPr/>
              <a:t>19/03/2017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3DBB2-599D-4E67-B254-9C2338D2F44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cosystem" TargetMode="External"/><Relationship Id="rId2" Type="http://schemas.openxmlformats.org/officeDocument/2006/relationships/hyperlink" Target="https://en.wikipedia.org/wiki/Fossi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eologic_column" TargetMode="External"/><Relationship Id="rId2" Type="http://schemas.openxmlformats.org/officeDocument/2006/relationships/hyperlink" Target="https://en.wikipedia.org/wiki/Fossi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1944215"/>
          </a:xfrm>
        </p:spPr>
        <p:txBody>
          <a:bodyPr/>
          <a:lstStyle/>
          <a:p>
            <a:r>
              <a:rPr lang="es-ES" dirty="0" smtClean="0"/>
              <a:t>FOSSILS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26" name="Picture 2" descr="C:\Users\alumnotecno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005064"/>
            <a:ext cx="2705100" cy="1685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DINOSAUR FOOTPRINT</a:t>
            </a:r>
          </a:p>
          <a:p>
            <a:endParaRPr lang="es-ES" dirty="0"/>
          </a:p>
        </p:txBody>
      </p:sp>
      <p:pic>
        <p:nvPicPr>
          <p:cNvPr id="4" name="3 Imagen" descr="Resultado de imagen de huella de dinosauri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1763688" y="2780928"/>
            <a:ext cx="5976664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INSECTS IN AMBER</a:t>
            </a:r>
            <a:endParaRPr lang="es-ES" dirty="0"/>
          </a:p>
        </p:txBody>
      </p:sp>
      <p:pic>
        <p:nvPicPr>
          <p:cNvPr id="4" name="3 Imagen" descr="Resultado de imagen de imágenes de fósil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996952"/>
            <a:ext cx="511256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7200" b="1" dirty="0" smtClean="0"/>
              <a:t>LET’S SEE!</a:t>
            </a:r>
            <a:endParaRPr lang="en-GB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BONE, </a:t>
            </a:r>
            <a:r>
              <a:rPr lang="es-ES" dirty="0" err="1" smtClean="0"/>
              <a:t>is</a:t>
            </a:r>
            <a:r>
              <a:rPr lang="es-ES" dirty="0" smtClean="0"/>
              <a:t> a </a:t>
            </a:r>
            <a:r>
              <a:rPr lang="es-ES" dirty="0" err="1" smtClean="0"/>
              <a:t>body</a:t>
            </a:r>
            <a:r>
              <a:rPr lang="es-ES" dirty="0" smtClean="0"/>
              <a:t> </a:t>
            </a:r>
            <a:r>
              <a:rPr lang="es-ES" dirty="0" err="1" smtClean="0"/>
              <a:t>fossil</a:t>
            </a:r>
            <a:endParaRPr lang="es-ES" dirty="0"/>
          </a:p>
        </p:txBody>
      </p:sp>
      <p:pic>
        <p:nvPicPr>
          <p:cNvPr id="4" name="3 Imagen" descr="Resultado de imagen de imágenes de fósil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852936"/>
            <a:ext cx="583264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HUZELNUT,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a </a:t>
            </a:r>
            <a:r>
              <a:rPr lang="es-ES" dirty="0" err="1" smtClean="0"/>
              <a:t>fossil</a:t>
            </a:r>
            <a:r>
              <a:rPr lang="es-ES" dirty="0" smtClean="0"/>
              <a:t>,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old</a:t>
            </a:r>
            <a:r>
              <a:rPr lang="es-ES" dirty="0" smtClean="0"/>
              <a:t> </a:t>
            </a:r>
            <a:r>
              <a:rPr lang="es-ES" dirty="0" err="1" smtClean="0"/>
              <a:t>enough</a:t>
            </a:r>
            <a:endParaRPr lang="es-ES" dirty="0"/>
          </a:p>
        </p:txBody>
      </p:sp>
      <p:pic>
        <p:nvPicPr>
          <p:cNvPr id="4" name="Picture 3" descr="C:\Users\alumnotecno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708920"/>
            <a:ext cx="4824536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WOOD, </a:t>
            </a:r>
            <a:r>
              <a:rPr lang="es-ES" dirty="0" err="1" smtClean="0"/>
              <a:t>could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a </a:t>
            </a:r>
            <a:r>
              <a:rPr lang="es-ES" dirty="0" err="1" smtClean="0"/>
              <a:t>fossil</a:t>
            </a:r>
            <a:r>
              <a:rPr lang="es-ES" dirty="0" smtClean="0"/>
              <a:t>, a </a:t>
            </a:r>
            <a:r>
              <a:rPr lang="es-ES" dirty="0" err="1" smtClean="0"/>
              <a:t>body</a:t>
            </a:r>
            <a:r>
              <a:rPr lang="es-ES" dirty="0" smtClean="0"/>
              <a:t> </a:t>
            </a:r>
            <a:r>
              <a:rPr lang="es-ES" dirty="0" err="1" smtClean="0"/>
              <a:t>fossil</a:t>
            </a:r>
            <a:r>
              <a:rPr lang="es-ES" dirty="0" smtClean="0"/>
              <a:t>, </a:t>
            </a:r>
            <a:r>
              <a:rPr lang="es-ES" dirty="0" err="1" smtClean="0"/>
              <a:t>but</a:t>
            </a:r>
            <a:r>
              <a:rPr lang="es-ES" dirty="0" smtClean="0"/>
              <a:t> in </a:t>
            </a:r>
            <a:r>
              <a:rPr lang="es-ES" dirty="0" err="1" smtClean="0"/>
              <a:t>this</a:t>
            </a:r>
            <a:r>
              <a:rPr lang="es-ES" dirty="0" smtClean="0"/>
              <a:t> case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enough</a:t>
            </a:r>
            <a:endParaRPr lang="es-ES" dirty="0"/>
          </a:p>
        </p:txBody>
      </p:sp>
      <p:pic>
        <p:nvPicPr>
          <p:cNvPr id="4" name="Picture 3" descr="C:\Users\alumnotecno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852936"/>
            <a:ext cx="5184576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SHELL, </a:t>
            </a:r>
            <a:r>
              <a:rPr lang="es-ES" dirty="0" err="1" smtClean="0"/>
              <a:t>is</a:t>
            </a:r>
            <a:r>
              <a:rPr lang="es-ES" dirty="0" smtClean="0"/>
              <a:t> a </a:t>
            </a:r>
            <a:r>
              <a:rPr lang="es-ES" dirty="0" err="1" smtClean="0"/>
              <a:t>fossil</a:t>
            </a:r>
            <a:r>
              <a:rPr lang="es-ES" dirty="0" smtClean="0"/>
              <a:t>, a </a:t>
            </a:r>
            <a:r>
              <a:rPr lang="es-ES" dirty="0" err="1" smtClean="0"/>
              <a:t>body</a:t>
            </a:r>
            <a:r>
              <a:rPr lang="es-ES" dirty="0" smtClean="0"/>
              <a:t> </a:t>
            </a:r>
            <a:r>
              <a:rPr lang="es-ES" dirty="0" err="1" smtClean="0"/>
              <a:t>fossil</a:t>
            </a:r>
            <a:endParaRPr lang="es-ES" dirty="0" smtClean="0"/>
          </a:p>
          <a:p>
            <a:endParaRPr lang="en-GB" dirty="0"/>
          </a:p>
        </p:txBody>
      </p:sp>
      <p:pic>
        <p:nvPicPr>
          <p:cNvPr id="4" name="3 Imagen" descr="Resultado de imagen de imágenes de fósil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996952"/>
            <a:ext cx="367240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SHARK TOOTH, a body fossil</a:t>
            </a:r>
            <a:endParaRPr lang="en-GB" dirty="0"/>
          </a:p>
        </p:txBody>
      </p:sp>
      <p:pic>
        <p:nvPicPr>
          <p:cNvPr id="4" name="3 Marcador de contenido" descr="Resultado de imagen de imágenes de fósiles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852936"/>
            <a:ext cx="518457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DINOSAUR FOOTPRINT, is a trace fossil</a:t>
            </a:r>
          </a:p>
          <a:p>
            <a:endParaRPr lang="en-GB" dirty="0"/>
          </a:p>
        </p:txBody>
      </p:sp>
      <p:pic>
        <p:nvPicPr>
          <p:cNvPr id="4" name="3 Imagen" descr="Resultado de imagen de huella de dinosauri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1763688" y="2780928"/>
            <a:ext cx="5976664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INSECTS IN AMBER, are body fossils</a:t>
            </a:r>
          </a:p>
          <a:p>
            <a:endParaRPr lang="en-GB" dirty="0"/>
          </a:p>
        </p:txBody>
      </p:sp>
      <p:pic>
        <p:nvPicPr>
          <p:cNvPr id="4" name="3 Imagen" descr="Resultado de imagen de imágenes de fósil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996952"/>
            <a:ext cx="511256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980728"/>
            <a:ext cx="8748464" cy="2520280"/>
          </a:xfrm>
        </p:spPr>
        <p:txBody>
          <a:bodyPr/>
          <a:lstStyle/>
          <a:p>
            <a:r>
              <a:rPr lang="es-ES" dirty="0" smtClean="0"/>
              <a:t>WHAT IS A FOSSIL 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2060848"/>
            <a:ext cx="7787208" cy="4065315"/>
          </a:xfrm>
        </p:spPr>
        <p:txBody>
          <a:bodyPr>
            <a:normAutofit/>
          </a:bodyPr>
          <a:lstStyle/>
          <a:p>
            <a:endParaRPr lang="es-ES" sz="3600" dirty="0" smtClean="0"/>
          </a:p>
          <a:p>
            <a:r>
              <a:rPr lang="es-ES" sz="3600" dirty="0" smtClean="0"/>
              <a:t>(</a:t>
            </a:r>
            <a:r>
              <a:rPr lang="es-ES" sz="3600" dirty="0" err="1" smtClean="0"/>
              <a:t>Brainstorm</a:t>
            </a:r>
            <a:r>
              <a:rPr lang="es-ES" sz="3600" dirty="0" smtClean="0"/>
              <a:t>)</a:t>
            </a:r>
            <a:endParaRPr lang="es-ES" sz="3600" dirty="0"/>
          </a:p>
        </p:txBody>
      </p:sp>
      <p:pic>
        <p:nvPicPr>
          <p:cNvPr id="2050" name="Picture 2" descr="C:\Users\alumnotecno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149080"/>
            <a:ext cx="2133600" cy="1604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CARDS.</a:t>
            </a:r>
            <a:endParaRPr lang="en-GB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groups of four people, students will </a:t>
            </a:r>
            <a:r>
              <a:rPr lang="en-GB" dirty="0" err="1" smtClean="0"/>
              <a:t>designe</a:t>
            </a:r>
            <a:r>
              <a:rPr lang="en-GB" dirty="0" smtClean="0"/>
              <a:t> a card, in which they will write two characteristics that something needs to have to be a fossil</a:t>
            </a:r>
          </a:p>
          <a:p>
            <a:r>
              <a:rPr lang="en-GB" dirty="0" smtClean="0"/>
              <a:t>Students will also draw some fossil that they have seen in the current activity.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GROUP ONE, CARD</a:t>
            </a:r>
            <a:endParaRPr lang="en-GB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700808"/>
          <a:ext cx="8229600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4464496">
                <a:tc>
                  <a:txBody>
                    <a:bodyPr/>
                    <a:lstStyle/>
                    <a:p>
                      <a:pPr>
                        <a:buFont typeface="Arial" charset="0"/>
                        <a:buChar char="•"/>
                      </a:pPr>
                      <a:r>
                        <a:rPr lang="en-GB" dirty="0" smtClean="0"/>
                        <a:t>A part of a living being or</a:t>
                      </a:r>
                      <a:r>
                        <a:rPr lang="en-GB" baseline="0" dirty="0" smtClean="0"/>
                        <a:t> some trace of its activity.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endParaRPr lang="en-GB" baseline="0" dirty="0" smtClean="0"/>
                    </a:p>
                    <a:p>
                      <a:pPr>
                        <a:buFont typeface="Arial" charset="0"/>
                        <a:buChar char="•"/>
                      </a:pPr>
                      <a:endParaRPr lang="en-GB" baseline="0" dirty="0" smtClean="0"/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n-GB" baseline="0" dirty="0" smtClean="0"/>
                        <a:t>To be more than 10,000 years old.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endParaRPr lang="en-GB" baseline="0" dirty="0" smtClean="0"/>
                    </a:p>
                    <a:p>
                      <a:pPr>
                        <a:buFont typeface="Arial" charset="0"/>
                        <a:buChar char="•"/>
                      </a:pP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3 Marcador de contenido" descr="Resultado de imagen de imágenes de fósiles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56992"/>
            <a:ext cx="396044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Resultado de imagen de imágenes de fósile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708920"/>
            <a:ext cx="403244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QUESTIONS ABOUT FOSSILS: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1. An example of a trace fossil is ______.</a:t>
            </a:r>
          </a:p>
          <a:p>
            <a:pPr marL="514350" indent="-514350">
              <a:buAutoNum type="alphaLcPeriod"/>
            </a:pPr>
            <a:r>
              <a:rPr lang="en-GB" dirty="0" smtClean="0"/>
              <a:t>A preserved path of footprints</a:t>
            </a:r>
          </a:p>
          <a:p>
            <a:pPr marL="514350" indent="-514350">
              <a:buAutoNum type="alphaLcPeriod"/>
            </a:pPr>
            <a:r>
              <a:rPr lang="en-GB" dirty="0" smtClean="0"/>
              <a:t>A preserved jawbone</a:t>
            </a:r>
          </a:p>
          <a:p>
            <a:pPr marL="514350" indent="-514350">
              <a:buAutoNum type="alphaLcPeriod"/>
            </a:pPr>
            <a:r>
              <a:rPr lang="en-GB" dirty="0" smtClean="0"/>
              <a:t>A preserved seashell</a:t>
            </a:r>
          </a:p>
          <a:p>
            <a:pPr marL="514350" indent="-514350">
              <a:buAutoNum type="alphaLcPeriod"/>
            </a:pPr>
            <a:r>
              <a:rPr lang="en-GB" dirty="0" smtClean="0"/>
              <a:t>A preserved shark tooth</a:t>
            </a:r>
          </a:p>
          <a:p>
            <a:pPr marL="514350" indent="-514350">
              <a:buAutoNum type="alphaLcPeriod"/>
            </a:pPr>
            <a:endParaRPr lang="en-GB" dirty="0" smtClean="0"/>
          </a:p>
          <a:p>
            <a:pPr marL="514350" indent="-514350">
              <a:buFont typeface="Arial" charset="0"/>
              <a:buChar char="•"/>
            </a:pPr>
            <a:r>
              <a:rPr lang="en-GB" dirty="0" smtClean="0"/>
              <a:t>2. An example of a body fossil is_____.</a:t>
            </a:r>
          </a:p>
          <a:p>
            <a:pPr marL="514350" indent="-514350">
              <a:buAutoNum type="alphaLcPeriod"/>
            </a:pPr>
            <a:r>
              <a:rPr lang="en-GB" dirty="0" smtClean="0"/>
              <a:t>A preserved foot print</a:t>
            </a:r>
          </a:p>
          <a:p>
            <a:pPr marL="514350" indent="-514350">
              <a:buAutoNum type="alphaLcPeriod"/>
            </a:pPr>
            <a:r>
              <a:rPr lang="en-GB" dirty="0" smtClean="0"/>
              <a:t>A preserved egg</a:t>
            </a:r>
          </a:p>
          <a:p>
            <a:pPr marL="514350" indent="-514350">
              <a:buAutoNum type="alphaLcPeriod"/>
            </a:pPr>
            <a:r>
              <a:rPr lang="en-GB" dirty="0" smtClean="0"/>
              <a:t>A preserved dinosaur skull</a:t>
            </a:r>
          </a:p>
          <a:p>
            <a:pPr marL="514350" indent="-514350">
              <a:buAutoNum type="alphaLcPeriod"/>
            </a:pPr>
            <a:r>
              <a:rPr lang="en-GB" dirty="0" smtClean="0"/>
              <a:t>A preserve reptile nest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STEPS OF THE FOSSILIZATION PROCESS.</a:t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800" dirty="0" smtClean="0"/>
              <a:t>Students will have to order the following steps, thinking about how the fossilization process acts :</a:t>
            </a:r>
          </a:p>
          <a:p>
            <a:pPr>
              <a:buFontTx/>
              <a:buChar char="-"/>
            </a:pPr>
            <a:r>
              <a:rPr lang="en-GB" sz="2800" dirty="0" smtClean="0"/>
              <a:t>A fish is buried by mud and sediments</a:t>
            </a:r>
          </a:p>
          <a:p>
            <a:pPr>
              <a:buFontTx/>
              <a:buChar char="-"/>
            </a:pPr>
            <a:r>
              <a:rPr lang="en-GB" sz="2800" dirty="0" smtClean="0"/>
              <a:t>After millions of years, more mud and sediments pilled up in layers adding more weight and </a:t>
            </a:r>
            <a:r>
              <a:rPr lang="en-GB" sz="2800" dirty="0" err="1" smtClean="0"/>
              <a:t>preassure</a:t>
            </a:r>
            <a:r>
              <a:rPr lang="en-GB" sz="2800" dirty="0" smtClean="0"/>
              <a:t> turning the layers into rock</a:t>
            </a:r>
          </a:p>
          <a:p>
            <a:pPr>
              <a:buFontTx/>
              <a:buChar char="-"/>
            </a:pPr>
            <a:r>
              <a:rPr lang="en-GB" sz="2800" dirty="0" smtClean="0"/>
              <a:t>Minerals help to preserve the bones, and harder them</a:t>
            </a:r>
          </a:p>
          <a:p>
            <a:pPr>
              <a:buFontTx/>
              <a:buChar char="-"/>
            </a:pPr>
            <a:r>
              <a:rPr lang="en-GB" sz="2800" dirty="0" smtClean="0"/>
              <a:t>A fish dies and sinks to the ocean floor</a:t>
            </a:r>
          </a:p>
          <a:p>
            <a:pPr>
              <a:buFontTx/>
              <a:buChar char="-"/>
            </a:pPr>
            <a:r>
              <a:rPr lang="en-GB" sz="2800" dirty="0" smtClean="0"/>
              <a:t>The soft parts of the body, rot away</a:t>
            </a:r>
          </a:p>
          <a:p>
            <a:pPr>
              <a:buFontTx/>
              <a:buChar char="-"/>
            </a:pPr>
            <a:endParaRPr lang="en-GB" sz="2800" dirty="0" smtClean="0"/>
          </a:p>
          <a:p>
            <a:pPr>
              <a:buFontTx/>
              <a:buChar char="-"/>
            </a:pPr>
            <a:endParaRPr lang="en-GB" sz="2800" dirty="0" smtClean="0"/>
          </a:p>
          <a:p>
            <a:pPr>
              <a:buFontTx/>
              <a:buChar char="-"/>
            </a:pPr>
            <a:endParaRPr lang="en-GB" sz="2800" dirty="0" smtClean="0"/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C:\Users\alumnotecno\Desktop\aa57583a72d4d8e45d80f8cfe2cfcc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856895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 descr="C:\Users\alumnotecno\Desktop\fossils-9-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60363"/>
            <a:ext cx="7704856" cy="58049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r>
              <a:rPr lang="es-ES" sz="4400" b="1" dirty="0" smtClean="0"/>
              <a:t>WHAT ARE FOSSILS USED FOR??</a:t>
            </a:r>
            <a:endParaRPr lang="es-E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21506" name="Picture 2" descr="C:\Users\alumnotecno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836712"/>
            <a:ext cx="8208912" cy="6021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EVOLUTION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9458" name="Picture 2" descr="C:\Users\alumnotecno\Desktop\camel-ev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7920880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PALEOECOLOGY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uses data from </a:t>
            </a:r>
            <a:r>
              <a:rPr lang="en-US" dirty="0">
                <a:hlinkClick r:id="rId2" tooltip="Fossil"/>
              </a:rPr>
              <a:t>fossils</a:t>
            </a:r>
            <a:r>
              <a:rPr lang="en-US" dirty="0"/>
              <a:t> and </a:t>
            </a:r>
            <a:r>
              <a:rPr lang="en-US" dirty="0" err="1"/>
              <a:t>subfossils</a:t>
            </a:r>
            <a:r>
              <a:rPr lang="en-US" dirty="0"/>
              <a:t> to reconstruct the </a:t>
            </a:r>
            <a:r>
              <a:rPr lang="en-US" dirty="0">
                <a:hlinkClick r:id="rId3" tooltip="Ecosystem"/>
              </a:rPr>
              <a:t>ecosystems</a:t>
            </a:r>
            <a:r>
              <a:rPr lang="en-US" dirty="0"/>
              <a:t> of the past. </a:t>
            </a:r>
            <a:endParaRPr lang="es-ES" dirty="0"/>
          </a:p>
        </p:txBody>
      </p:sp>
      <p:pic>
        <p:nvPicPr>
          <p:cNvPr id="20482" name="Picture 2" descr="C:\Users\alumnotecno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1400" y="3284984"/>
            <a:ext cx="2018432" cy="1872208"/>
          </a:xfrm>
          <a:prstGeom prst="rect">
            <a:avLst/>
          </a:prstGeom>
          <a:noFill/>
        </p:spPr>
      </p:pic>
      <p:pic>
        <p:nvPicPr>
          <p:cNvPr id="20483" name="Picture 3" descr="C:\Users\alumnotecno\Desktop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3356992"/>
            <a:ext cx="2400300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328498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characteristics </a:t>
            </a:r>
            <a:r>
              <a:rPr lang="en-US" dirty="0"/>
              <a:t>that a fossil </a:t>
            </a:r>
            <a:r>
              <a:rPr lang="en-US" dirty="0" smtClean="0"/>
              <a:t>needs to </a:t>
            </a:r>
            <a:r>
              <a:rPr lang="en-US" dirty="0"/>
              <a:t>have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*be </a:t>
            </a:r>
            <a:r>
              <a:rPr lang="en-US" dirty="0"/>
              <a:t>a part of a living being </a:t>
            </a:r>
            <a:r>
              <a:rPr lang="en-US" dirty="0" smtClean="0"/>
              <a:t>o some trace of its activity</a:t>
            </a:r>
          </a:p>
          <a:p>
            <a:pPr>
              <a:buNone/>
            </a:pPr>
            <a:r>
              <a:rPr lang="en-US" dirty="0" smtClean="0"/>
              <a:t>* </a:t>
            </a:r>
            <a:r>
              <a:rPr lang="en-US" dirty="0"/>
              <a:t>to be more than 10,000 years </a:t>
            </a:r>
            <a:r>
              <a:rPr lang="en-US" dirty="0" smtClean="0"/>
              <a:t>old</a:t>
            </a:r>
            <a:endParaRPr lang="es-ES" dirty="0"/>
          </a:p>
        </p:txBody>
      </p:sp>
      <p:pic>
        <p:nvPicPr>
          <p:cNvPr id="5121" name="Picture 1" descr="C:\Users\alumnotecno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836712"/>
            <a:ext cx="2609850" cy="1752600"/>
          </a:xfrm>
          <a:prstGeom prst="rect">
            <a:avLst/>
          </a:prstGeom>
          <a:noFill/>
        </p:spPr>
      </p:pic>
      <p:pic>
        <p:nvPicPr>
          <p:cNvPr id="5122" name="Picture 2" descr="C:\Users\alumnotecno\Desktop\img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908720"/>
            <a:ext cx="3048000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3074" name="Picture 2" descr="C:\Users\alumnotecno\Desktop\14272129752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124744"/>
            <a:ext cx="685800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INDEX FOSSILS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Index fossils</a:t>
            </a:r>
            <a:r>
              <a:rPr lang="en-US" dirty="0" smtClean="0"/>
              <a:t> (also known as guide fossils, indicator fossils or zone fossils) are </a:t>
            </a:r>
            <a:r>
              <a:rPr lang="en-US" dirty="0" smtClean="0">
                <a:hlinkClick r:id="rId2" tooltip="Fossil"/>
              </a:rPr>
              <a:t>fossils</a:t>
            </a:r>
            <a:r>
              <a:rPr lang="en-US" dirty="0" smtClean="0"/>
              <a:t> used to define and identify GEOLOGIC PERIODS.</a:t>
            </a:r>
          </a:p>
          <a:p>
            <a:endParaRPr lang="en-US" dirty="0" smtClean="0">
              <a:hlinkClick r:id="rId3" tooltip="Geologic column"/>
            </a:endParaRPr>
          </a:p>
        </p:txBody>
      </p:sp>
      <p:pic>
        <p:nvPicPr>
          <p:cNvPr id="1026" name="Picture 2" descr="C:\Users\alumnotecno\Desktop\image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3573016"/>
            <a:ext cx="3960440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074" name="Picture 2" descr="C:\Users\alumnotecno\Desktop\interpreting-geologic-history-power-point-62-7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692696"/>
            <a:ext cx="6934200" cy="48668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098" name="Picture 2" descr="C:\Users\alumnotecno\Desktop\fca48ba5-9e8e-4620-91ba-1c4d81b55f4f_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4664"/>
            <a:ext cx="6912768" cy="6192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WHO WAS FIRST?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26" name="Picture 2" descr="C:\Users\alumnotecno\Desktop\BarBarFig2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12776"/>
            <a:ext cx="6408712" cy="5445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ARE THEY FOSSILS?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 </a:t>
            </a:r>
            <a:r>
              <a:rPr lang="es-ES" dirty="0" err="1" smtClean="0"/>
              <a:t>groups</a:t>
            </a:r>
            <a:r>
              <a:rPr lang="es-ES" dirty="0" smtClean="0"/>
              <a:t> of </a:t>
            </a:r>
            <a:r>
              <a:rPr lang="es-ES" dirty="0" err="1" smtClean="0"/>
              <a:t>four</a:t>
            </a:r>
            <a:r>
              <a:rPr lang="es-ES" dirty="0" smtClean="0"/>
              <a:t> </a:t>
            </a:r>
            <a:r>
              <a:rPr lang="es-ES" dirty="0" err="1" smtClean="0"/>
              <a:t>people</a:t>
            </a:r>
            <a:r>
              <a:rPr lang="en-US" dirty="0" smtClean="0"/>
              <a:t>, students will decide if these following things are or not fossils.</a:t>
            </a:r>
          </a:p>
          <a:p>
            <a:r>
              <a:rPr lang="en-US" dirty="0" smtClean="0"/>
              <a:t>After that, they will determine if the fossils are body fossil or trace fossil and will explain why they have made that choice.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BONE (200,000 </a:t>
            </a:r>
            <a:r>
              <a:rPr lang="es-ES" dirty="0" err="1" smtClean="0"/>
              <a:t>years</a:t>
            </a:r>
            <a:r>
              <a:rPr lang="es-ES" dirty="0" smtClean="0"/>
              <a:t> </a:t>
            </a:r>
            <a:r>
              <a:rPr lang="es-ES" dirty="0" err="1" smtClean="0"/>
              <a:t>old</a:t>
            </a:r>
            <a:r>
              <a:rPr lang="es-ES" dirty="0" smtClean="0"/>
              <a:t>)</a:t>
            </a:r>
          </a:p>
          <a:p>
            <a:endParaRPr lang="es-ES" dirty="0"/>
          </a:p>
        </p:txBody>
      </p:sp>
      <p:pic>
        <p:nvPicPr>
          <p:cNvPr id="4" name="3 Imagen" descr="Resultado de imagen de imágenes de fósil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852936"/>
            <a:ext cx="583264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HUZELNUTS</a:t>
            </a:r>
          </a:p>
          <a:p>
            <a:endParaRPr lang="es-ES" dirty="0"/>
          </a:p>
        </p:txBody>
      </p:sp>
      <p:pic>
        <p:nvPicPr>
          <p:cNvPr id="4" name="Picture 3" descr="C:\Users\alumnotecno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708920"/>
            <a:ext cx="4824536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WOOD (100 </a:t>
            </a:r>
            <a:r>
              <a:rPr lang="es-ES" dirty="0" err="1" smtClean="0"/>
              <a:t>years</a:t>
            </a:r>
            <a:r>
              <a:rPr lang="es-ES" dirty="0" smtClean="0"/>
              <a:t> </a:t>
            </a:r>
            <a:r>
              <a:rPr lang="es-ES" dirty="0" err="1" smtClean="0"/>
              <a:t>old</a:t>
            </a:r>
            <a:r>
              <a:rPr lang="es-ES" dirty="0" smtClean="0"/>
              <a:t>)</a:t>
            </a:r>
          </a:p>
          <a:p>
            <a:endParaRPr lang="es-ES" dirty="0"/>
          </a:p>
        </p:txBody>
      </p:sp>
      <p:sp>
        <p:nvSpPr>
          <p:cNvPr id="1026" name="AutoShape 2" descr="Resultado de imagen de wood fossi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7" name="Picture 3" descr="C:\Users\alumnotecno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852936"/>
            <a:ext cx="5184576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SHELL (100,000 </a:t>
            </a:r>
            <a:r>
              <a:rPr lang="es-ES" dirty="0" err="1" smtClean="0"/>
              <a:t>years</a:t>
            </a:r>
            <a:r>
              <a:rPr lang="es-ES" dirty="0" smtClean="0"/>
              <a:t> </a:t>
            </a:r>
            <a:r>
              <a:rPr lang="es-ES" dirty="0" err="1" smtClean="0"/>
              <a:t>old</a:t>
            </a:r>
            <a:r>
              <a:rPr lang="es-ES" dirty="0" smtClean="0"/>
              <a:t>)</a:t>
            </a:r>
          </a:p>
          <a:p>
            <a:endParaRPr lang="es-ES" dirty="0"/>
          </a:p>
        </p:txBody>
      </p:sp>
      <p:pic>
        <p:nvPicPr>
          <p:cNvPr id="4" name="3 Imagen" descr="Resultado de imagen de imágenes de fósil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996952"/>
            <a:ext cx="367240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r>
              <a:rPr lang="es-ES" dirty="0" smtClean="0"/>
              <a:t>SHARK TOOTH (40,000 </a:t>
            </a:r>
            <a:r>
              <a:rPr lang="es-ES" dirty="0" err="1" smtClean="0"/>
              <a:t>years</a:t>
            </a:r>
            <a:r>
              <a:rPr lang="es-ES" dirty="0" smtClean="0"/>
              <a:t> </a:t>
            </a:r>
            <a:r>
              <a:rPr lang="es-ES" dirty="0" err="1" smtClean="0"/>
              <a:t>old</a:t>
            </a:r>
            <a:r>
              <a:rPr lang="es-ES" dirty="0" smtClean="0"/>
              <a:t>)</a:t>
            </a:r>
          </a:p>
          <a:p>
            <a:endParaRPr lang="es-ES" dirty="0"/>
          </a:p>
        </p:txBody>
      </p:sp>
      <p:pic>
        <p:nvPicPr>
          <p:cNvPr id="4" name="3 Marcador de contenido" descr="Resultado de imagen de imágenes de fósiles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852936"/>
            <a:ext cx="518457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407</Words>
  <Application>Microsoft Office PowerPoint</Application>
  <PresentationFormat>Presentación en pantalla (4:3)</PresentationFormat>
  <Paragraphs>63</Paragraphs>
  <Slides>34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7" baseType="lpstr">
      <vt:lpstr>Arial</vt:lpstr>
      <vt:lpstr>Calibri</vt:lpstr>
      <vt:lpstr>Tema de Office</vt:lpstr>
      <vt:lpstr>FOSSILS</vt:lpstr>
      <vt:lpstr>WHAT IS A FOSSIL ?</vt:lpstr>
      <vt:lpstr>Presentación de PowerPoint</vt:lpstr>
      <vt:lpstr>ARE THEY FOSSILS?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CARDS.</vt:lpstr>
      <vt:lpstr>GROUP ONE, CARD</vt:lpstr>
      <vt:lpstr>QUESTIONS ABOUT FOSSILS:</vt:lpstr>
      <vt:lpstr>STEPS OF THE FOSSILIZATION PROCESS. </vt:lpstr>
      <vt:lpstr> </vt:lpstr>
      <vt:lpstr>Presentación de PowerPoint</vt:lpstr>
      <vt:lpstr>Presentación de PowerPoint</vt:lpstr>
      <vt:lpstr>Presentación de PowerPoint</vt:lpstr>
      <vt:lpstr>EVOLUTION</vt:lpstr>
      <vt:lpstr>PALEOECOLOGY</vt:lpstr>
      <vt:lpstr>Presentación de PowerPoint</vt:lpstr>
      <vt:lpstr>INDEX FOSSILS</vt:lpstr>
      <vt:lpstr>Presentación de PowerPoint</vt:lpstr>
      <vt:lpstr>Presentación de PowerPoint</vt:lpstr>
      <vt:lpstr>WHO WAS FIRST?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FOSSILS</dc:title>
  <dc:creator>alumnotecno</dc:creator>
  <cp:lastModifiedBy>Pablo Lopez Pietsch</cp:lastModifiedBy>
  <cp:revision>23</cp:revision>
  <dcterms:created xsi:type="dcterms:W3CDTF">2016-07-08T08:29:16Z</dcterms:created>
  <dcterms:modified xsi:type="dcterms:W3CDTF">2017-03-19T17:04:58Z</dcterms:modified>
</cp:coreProperties>
</file>